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7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4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62" autoAdjust="0"/>
    <p:restoredTop sz="86492" autoAdjust="0"/>
  </p:normalViewPr>
  <p:slideViewPr>
    <p:cSldViewPr>
      <p:cViewPr varScale="1">
        <p:scale>
          <a:sx n="64" d="100"/>
          <a:sy n="64" d="100"/>
        </p:scale>
        <p:origin x="1458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87D83C-6096-4646-A77C-DAC3E00CA5A5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32200C-8099-46BE-B7AE-9BC6374E4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136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赞美祂的恩 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欢唱祂的爱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32200C-8099-46BE-B7AE-9BC6374E462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5991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FE875-2BA4-4C79-9524-93EEE9DE00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873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CAF37-245C-47FB-BFB6-CA78292684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827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CAF37-245C-47FB-BFB6-CA78292684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4630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CAF37-245C-47FB-BFB6-CA78292684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18841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CAF37-245C-47FB-BFB6-CA78292684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4095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CAF37-245C-47FB-BFB6-CA78292684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232230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CAF37-245C-47FB-BFB6-CA78292684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0001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CDD2B-A73C-4969-855E-59EB43CC90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8884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512A8-6ED2-4613-A8B8-B72BF6DF6E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757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5D9F4-DC63-4F53-AEE4-ABD9D868F4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111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2DCF4-6062-44D0-89DF-228CCA699C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765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EBA2F-EF3E-4813-8FBF-BA30AAE5CA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599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9401F-198C-489C-8D6B-2902DD8BCE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10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6E020-F32B-4511-9140-05E55A9093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314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77239-55D9-434E-813B-21FD73A786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234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ACBC8-6B80-4835-B628-8DB90B9F68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535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E1E49-B35C-4306-84CB-DA236F9880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435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ACAF37-245C-47FB-BFB6-CA78292684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6833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18" r:id="rId1"/>
    <p:sldLayoutId id="2147483919" r:id="rId2"/>
    <p:sldLayoutId id="2147483920" r:id="rId3"/>
    <p:sldLayoutId id="2147483921" r:id="rId4"/>
    <p:sldLayoutId id="2147483922" r:id="rId5"/>
    <p:sldLayoutId id="2147483923" r:id="rId6"/>
    <p:sldLayoutId id="2147483924" r:id="rId7"/>
    <p:sldLayoutId id="2147483925" r:id="rId8"/>
    <p:sldLayoutId id="2147483926" r:id="rId9"/>
    <p:sldLayoutId id="2147483927" r:id="rId10"/>
    <p:sldLayoutId id="2147483928" r:id="rId11"/>
    <p:sldLayoutId id="2147483929" r:id="rId12"/>
    <p:sldLayoutId id="2147483930" r:id="rId13"/>
    <p:sldLayoutId id="2147483931" r:id="rId14"/>
    <p:sldLayoutId id="2147483932" r:id="rId15"/>
    <p:sldLayoutId id="2147483933" r:id="rId16"/>
    <p:sldLayoutId id="214748393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YahnEl2012@gmail.com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zh-CN" altLang="en-US" sz="5400" dirty="0">
                <a:latin typeface="Aharoni" pitchFamily="2" charset="-79"/>
                <a:cs typeface="Aharoni" pitchFamily="2" charset="-79"/>
              </a:rPr>
              <a:t>向</a:t>
            </a:r>
            <a:r>
              <a:rPr lang="en-US" sz="5400" dirty="0" smtClean="0">
                <a:latin typeface="Aharoni" pitchFamily="2" charset="-79"/>
                <a:cs typeface="Aharoni" pitchFamily="2" charset="-79"/>
              </a:rPr>
              <a:t> YHWH</a:t>
            </a:r>
            <a:r>
              <a:rPr lang="zh-CN" altLang="en-US" sz="5400" dirty="0" smtClean="0">
                <a:latin typeface="Aharoni" pitchFamily="2" charset="-79"/>
                <a:cs typeface="Aharoni" pitchFamily="2" charset="-79"/>
              </a:rPr>
              <a:t>高歌</a:t>
            </a:r>
            <a:r>
              <a:rPr lang="en-US" sz="5400" dirty="0" smtClean="0">
                <a:latin typeface="Aharoni" pitchFamily="2" charset="-79"/>
                <a:cs typeface="Aharoni" pitchFamily="2" charset="-79"/>
              </a:rPr>
              <a:t/>
            </a:r>
            <a:br>
              <a:rPr lang="en-US" sz="5400" dirty="0" smtClean="0">
                <a:latin typeface="Aharoni" pitchFamily="2" charset="-79"/>
                <a:cs typeface="Aharoni" pitchFamily="2" charset="-79"/>
              </a:rPr>
            </a:br>
            <a:r>
              <a:rPr lang="zh-CN" altLang="en-US" sz="3200" dirty="0">
                <a:latin typeface="Aharoni" pitchFamily="2" charset="-79"/>
                <a:cs typeface="Aharoni" pitchFamily="2" charset="-79"/>
              </a:rPr>
              <a:t>歌曲</a:t>
            </a:r>
            <a:r>
              <a:rPr lang="zh-CN" altLang="en-US" sz="3200" dirty="0" smtClean="0">
                <a:latin typeface="Aharoni" pitchFamily="2" charset="-79"/>
                <a:cs typeface="Aharoni" pitchFamily="2" charset="-79"/>
              </a:rPr>
              <a:t>：</a:t>
            </a:r>
            <a:r>
              <a:rPr lang="en-US" altLang="zh-CN" sz="3200" dirty="0" smtClean="0">
                <a:latin typeface="Aharoni" pitchFamily="2" charset="-79"/>
                <a:cs typeface="Aharoni" pitchFamily="2" charset="-79"/>
              </a:rPr>
              <a:t>Tina</a:t>
            </a:r>
            <a:r>
              <a:rPr lang="zh-CN" altLang="en-US" sz="32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altLang="zh-CN" sz="3200" dirty="0" smtClean="0">
                <a:latin typeface="Aharoni" pitchFamily="2" charset="-79"/>
                <a:cs typeface="Aharoni" pitchFamily="2" charset="-79"/>
              </a:rPr>
              <a:t>AbiYah</a:t>
            </a:r>
            <a:r>
              <a:rPr lang="zh-CN" altLang="en-US" sz="32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32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zh-CN" altLang="en-US" sz="3200" dirty="0" smtClean="0">
                <a:latin typeface="Aharoni" pitchFamily="2" charset="-79"/>
                <a:cs typeface="Aharoni" pitchFamily="2" charset="-79"/>
              </a:rPr>
              <a:t> 中文词：千玉</a:t>
            </a:r>
            <a:endParaRPr lang="en-US" sz="32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1447800"/>
            <a:ext cx="8763000" cy="5257800"/>
          </a:xfrm>
        </p:spPr>
        <p:txBody>
          <a:bodyPr>
            <a:normAutofit/>
          </a:bodyPr>
          <a:lstStyle/>
          <a:p>
            <a:pPr algn="ctr"/>
            <a:endParaRPr lang="en-US" altLang="zh-CN" sz="4400" dirty="0"/>
          </a:p>
          <a:p>
            <a:pPr algn="ctr"/>
            <a:r>
              <a:rPr lang="zh-CN" altLang="en-US" sz="4400" dirty="0" smtClean="0">
                <a:solidFill>
                  <a:schemeClr val="tx1"/>
                </a:solidFill>
                <a:latin typeface="Berlin Sans FB Demi" pitchFamily="34" charset="0"/>
                <a:cs typeface="Aharoni" pitchFamily="2" charset="-79"/>
              </a:rPr>
              <a:t>来向</a:t>
            </a:r>
            <a:r>
              <a:rPr lang="en-US" sz="4400" dirty="0" smtClean="0">
                <a:solidFill>
                  <a:schemeClr val="tx1"/>
                </a:solidFill>
                <a:latin typeface="Berlin Sans FB Demi" pitchFamily="34" charset="0"/>
                <a:cs typeface="Aharoni" pitchFamily="2" charset="-79"/>
              </a:rPr>
              <a:t> </a:t>
            </a:r>
            <a:r>
              <a:rPr lang="zh-CN" altLang="en-US" sz="4400" dirty="0" smtClean="0">
                <a:solidFill>
                  <a:schemeClr val="tx1"/>
                </a:solidFill>
                <a:latin typeface="Berlin Sans FB Demi" pitchFamily="34" charset="0"/>
                <a:cs typeface="Aharoni" pitchFamily="2" charset="-79"/>
              </a:rPr>
              <a:t> </a:t>
            </a:r>
            <a:r>
              <a:rPr lang="en-US" sz="4400" dirty="0" smtClean="0">
                <a:solidFill>
                  <a:schemeClr val="tx1"/>
                </a:solidFill>
                <a:latin typeface="Berlin Sans FB Demi" pitchFamily="34" charset="0"/>
                <a:cs typeface="Aharoni" pitchFamily="2" charset="-79"/>
              </a:rPr>
              <a:t>YAHUWAH (</a:t>
            </a:r>
            <a:r>
              <a:rPr lang="zh-CN" altLang="en-US" sz="4400" dirty="0" smtClean="0">
                <a:solidFill>
                  <a:schemeClr val="tx1"/>
                </a:solidFill>
                <a:latin typeface="Berlin Sans FB Demi" pitchFamily="34" charset="0"/>
                <a:cs typeface="Aharoni" pitchFamily="2" charset="-79"/>
              </a:rPr>
              <a:t>雅吾瓦）高歌</a:t>
            </a:r>
            <a:endParaRPr lang="en-US" sz="4400" dirty="0" smtClean="0">
              <a:solidFill>
                <a:schemeClr val="tx1"/>
              </a:solidFill>
              <a:latin typeface="Berlin Sans FB Demi" pitchFamily="34" charset="0"/>
              <a:cs typeface="Aharoni" pitchFamily="2" charset="-79"/>
            </a:endParaRPr>
          </a:p>
          <a:p>
            <a:pPr algn="ctr"/>
            <a:r>
              <a:rPr lang="en-US" altLang="zh-CN" sz="3600" dirty="0" smtClean="0">
                <a:solidFill>
                  <a:schemeClr val="tx1"/>
                </a:solidFill>
                <a:latin typeface="Berlin Sans FB Demi" pitchFamily="34" charset="0"/>
                <a:cs typeface="Aharoni" pitchFamily="2" charset="-79"/>
              </a:rPr>
              <a:t>lai xiang Yahuwah gao </a:t>
            </a:r>
            <a:r>
              <a:rPr lang="en-US" altLang="zh-CN" sz="3600" dirty="0" err="1" smtClean="0">
                <a:solidFill>
                  <a:schemeClr val="tx1"/>
                </a:solidFill>
                <a:latin typeface="Berlin Sans FB Demi" pitchFamily="34" charset="0"/>
                <a:cs typeface="Aharoni" pitchFamily="2" charset="-79"/>
              </a:rPr>
              <a:t>ge</a:t>
            </a:r>
            <a:endParaRPr lang="en-US" altLang="zh-CN" sz="3600" dirty="0">
              <a:solidFill>
                <a:schemeClr val="tx1"/>
              </a:solidFill>
              <a:latin typeface="Berlin Sans FB Demi" pitchFamily="34" charset="0"/>
              <a:cs typeface="Aharoni" pitchFamily="2" charset="-79"/>
            </a:endParaRPr>
          </a:p>
          <a:p>
            <a:pPr algn="ctr"/>
            <a:r>
              <a:rPr lang="zh-CN" altLang="en-US" sz="4400" dirty="0" smtClean="0">
                <a:solidFill>
                  <a:schemeClr val="tx1"/>
                </a:solidFill>
                <a:latin typeface="Berlin Sans FB Demi" pitchFamily="34" charset="0"/>
                <a:cs typeface="Aharoni" pitchFamily="2" charset="-79"/>
              </a:rPr>
              <a:t>来向</a:t>
            </a:r>
            <a:r>
              <a:rPr lang="en-US" sz="4400" dirty="0" smtClean="0">
                <a:solidFill>
                  <a:schemeClr val="tx1"/>
                </a:solidFill>
                <a:latin typeface="Berlin Sans FB Demi" pitchFamily="34" charset="0"/>
                <a:cs typeface="Aharoni" pitchFamily="2" charset="-79"/>
              </a:rPr>
              <a:t>YAHUWAH </a:t>
            </a:r>
            <a:r>
              <a:rPr lang="zh-CN" altLang="en-US" sz="4400" dirty="0" smtClean="0">
                <a:solidFill>
                  <a:schemeClr val="tx1"/>
                </a:solidFill>
                <a:latin typeface="Berlin Sans FB Demi" pitchFamily="34" charset="0"/>
                <a:cs typeface="Aharoni" pitchFamily="2" charset="-79"/>
              </a:rPr>
              <a:t>（雅吾瓦</a:t>
            </a:r>
            <a:r>
              <a:rPr lang="zh-CN" altLang="en-US" sz="4400" dirty="0" smtClean="0">
                <a:solidFill>
                  <a:schemeClr val="tx1"/>
                </a:solidFill>
                <a:latin typeface="Berlin Sans FB Demi" pitchFamily="34" charset="0"/>
                <a:cs typeface="Aharoni" pitchFamily="2" charset="-79"/>
              </a:rPr>
              <a:t>）</a:t>
            </a:r>
            <a:r>
              <a:rPr lang="zh-TW" altLang="en-US" sz="4400" dirty="0" smtClean="0">
                <a:solidFill>
                  <a:schemeClr val="tx1"/>
                </a:solidFill>
                <a:latin typeface="Berlin Sans FB Demi" pitchFamily="34" charset="0"/>
                <a:cs typeface="Aharoni" pitchFamily="2" charset="-79"/>
              </a:rPr>
              <a:t>讚</a:t>
            </a:r>
            <a:r>
              <a:rPr lang="zh-CN" altLang="en-US" sz="4400" dirty="0" smtClean="0">
                <a:solidFill>
                  <a:schemeClr val="tx1"/>
                </a:solidFill>
                <a:latin typeface="Berlin Sans FB Demi" pitchFamily="34" charset="0"/>
                <a:cs typeface="Aharoni" pitchFamily="2" charset="-79"/>
              </a:rPr>
              <a:t>美</a:t>
            </a:r>
            <a:endParaRPr lang="en-US" altLang="zh-CN" sz="4400" dirty="0" smtClean="0">
              <a:solidFill>
                <a:schemeClr val="tx1"/>
              </a:solidFill>
              <a:latin typeface="Berlin Sans FB Demi" pitchFamily="34" charset="0"/>
              <a:cs typeface="Aharoni" pitchFamily="2" charset="-79"/>
            </a:endParaRPr>
          </a:p>
          <a:p>
            <a:pPr algn="ctr"/>
            <a:r>
              <a:rPr lang="en-US" altLang="zh-CN" dirty="0" smtClean="0">
                <a:solidFill>
                  <a:schemeClr val="tx1"/>
                </a:solidFill>
                <a:latin typeface="Berlin Sans FB Demi" pitchFamily="34" charset="0"/>
                <a:cs typeface="Aharoni" pitchFamily="2" charset="-79"/>
              </a:rPr>
              <a:t>lai xiang Yahuwah zan mei</a:t>
            </a:r>
            <a:endParaRPr lang="en-US" altLang="zh-CN" dirty="0">
              <a:solidFill>
                <a:schemeClr val="tx1"/>
              </a:solidFill>
              <a:latin typeface="Berlin Sans FB Demi" pitchFamily="34" charset="0"/>
              <a:cs typeface="Aharoni" pitchFamily="2" charset="-79"/>
            </a:endParaRPr>
          </a:p>
          <a:p>
            <a:pPr algn="ctr"/>
            <a:r>
              <a:rPr lang="zh-TW" altLang="en-US" sz="4400" dirty="0">
                <a:solidFill>
                  <a:schemeClr val="tx1"/>
                </a:solidFill>
                <a:latin typeface="Berlin Sans FB Demi" pitchFamily="34" charset="0"/>
                <a:cs typeface="Aharoni" pitchFamily="2" charset="-79"/>
              </a:rPr>
              <a:t>舉</a:t>
            </a:r>
            <a:r>
              <a:rPr lang="zh-CN" altLang="en-US" sz="4400" dirty="0" smtClean="0">
                <a:solidFill>
                  <a:schemeClr val="tx1"/>
                </a:solidFill>
                <a:latin typeface="Berlin Sans FB Demi" pitchFamily="34" charset="0"/>
                <a:cs typeface="Aharoni" pitchFamily="2" charset="-79"/>
              </a:rPr>
              <a:t>起</a:t>
            </a:r>
            <a:r>
              <a:rPr lang="zh-CN" altLang="en-US" sz="4400" dirty="0">
                <a:solidFill>
                  <a:schemeClr val="tx1"/>
                </a:solidFill>
                <a:latin typeface="Berlin Sans FB Demi" pitchFamily="34" charset="0"/>
                <a:cs typeface="Aharoni" pitchFamily="2" charset="-79"/>
              </a:rPr>
              <a:t>手</a:t>
            </a:r>
            <a:r>
              <a:rPr lang="zh-CN" altLang="en-US" sz="4400" dirty="0" smtClean="0">
                <a:solidFill>
                  <a:schemeClr val="tx1"/>
                </a:solidFill>
                <a:latin typeface="Berlin Sans FB Demi" pitchFamily="34" charset="0"/>
                <a:cs typeface="Aharoni" pitchFamily="2" charset="-79"/>
              </a:rPr>
              <a:t>高</a:t>
            </a:r>
            <a:r>
              <a:rPr lang="zh-TW" altLang="en-US" sz="4400" dirty="0" smtClean="0">
                <a:solidFill>
                  <a:schemeClr val="tx1"/>
                </a:solidFill>
                <a:latin typeface="Berlin Sans FB Demi" pitchFamily="34" charset="0"/>
                <a:cs typeface="Aharoni" pitchFamily="2" charset="-79"/>
              </a:rPr>
              <a:t>聲</a:t>
            </a:r>
            <a:r>
              <a:rPr lang="zh-CN" altLang="en-US" sz="4400" dirty="0" smtClean="0">
                <a:solidFill>
                  <a:schemeClr val="tx1"/>
                </a:solidFill>
                <a:latin typeface="Berlin Sans FB Demi" pitchFamily="34" charset="0"/>
                <a:cs typeface="Aharoni" pitchFamily="2" charset="-79"/>
              </a:rPr>
              <a:t>唱</a:t>
            </a:r>
            <a:r>
              <a:rPr lang="en-US" altLang="zh-CN" sz="4400" dirty="0" smtClean="0">
                <a:solidFill>
                  <a:schemeClr val="tx1"/>
                </a:solidFill>
                <a:latin typeface="Berlin Sans FB Demi" pitchFamily="34" charset="0"/>
                <a:cs typeface="Aharoni" pitchFamily="2" charset="-79"/>
              </a:rPr>
              <a:t>; </a:t>
            </a:r>
            <a:r>
              <a:rPr lang="zh-CN" altLang="en-US" sz="4400" dirty="0" smtClean="0">
                <a:solidFill>
                  <a:schemeClr val="tx1"/>
                </a:solidFill>
                <a:latin typeface="Berlin Sans FB Demi" pitchFamily="34" charset="0"/>
                <a:cs typeface="Aharoni" pitchFamily="2" charset="-79"/>
              </a:rPr>
              <a:t>祂配</a:t>
            </a:r>
            <a:r>
              <a:rPr lang="zh-CN" altLang="en-US" sz="4400" dirty="0" smtClean="0">
                <a:solidFill>
                  <a:schemeClr val="tx1"/>
                </a:solidFill>
                <a:latin typeface="Berlin Sans FB Demi" pitchFamily="34" charset="0"/>
                <a:cs typeface="Aharoni" pitchFamily="2" charset="-79"/>
              </a:rPr>
              <a:t>得</a:t>
            </a:r>
            <a:r>
              <a:rPr lang="zh-TW" altLang="en-US" sz="4400" dirty="0" smtClean="0">
                <a:solidFill>
                  <a:schemeClr val="tx1"/>
                </a:solidFill>
                <a:latin typeface="Berlin Sans FB Demi" pitchFamily="34" charset="0"/>
                <a:cs typeface="Aharoni" pitchFamily="2" charset="-79"/>
              </a:rPr>
              <a:t>讚</a:t>
            </a:r>
            <a:r>
              <a:rPr lang="zh-CN" altLang="en-US" sz="4400" dirty="0" smtClean="0">
                <a:solidFill>
                  <a:schemeClr val="tx1"/>
                </a:solidFill>
                <a:latin typeface="Berlin Sans FB Demi" pitchFamily="34" charset="0"/>
                <a:cs typeface="Aharoni" pitchFamily="2" charset="-79"/>
              </a:rPr>
              <a:t>美</a:t>
            </a:r>
            <a:endParaRPr lang="en-US" altLang="zh-CN" sz="4400" dirty="0" smtClean="0">
              <a:solidFill>
                <a:schemeClr val="tx1"/>
              </a:solidFill>
              <a:latin typeface="Berlin Sans FB Demi" pitchFamily="34" charset="0"/>
              <a:cs typeface="Aharoni" pitchFamily="2" charset="-79"/>
            </a:endParaRPr>
          </a:p>
          <a:p>
            <a:pPr algn="ctr"/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  <a:cs typeface="Aharoni" pitchFamily="2" charset="-79"/>
              </a:rPr>
              <a:t>Ju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  <a:cs typeface="Aharoni" pitchFamily="2" charset="-79"/>
              </a:rPr>
              <a:t> qi shou gao sheng chang, ta </a:t>
            </a: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  <a:cs typeface="Aharoni" pitchFamily="2" charset="-79"/>
              </a:rPr>
              <a:t>pei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  <a:cs typeface="Aharoni" pitchFamily="2" charset="-79"/>
              </a:rPr>
              <a:t> de zan mei</a:t>
            </a:r>
            <a:endParaRPr lang="en-US" dirty="0">
              <a:solidFill>
                <a:schemeClr val="tx1"/>
              </a:solidFill>
              <a:latin typeface="Berlin Sans FB Demi" pitchFamily="34" charset="0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81000"/>
            <a:ext cx="8305800" cy="6083690"/>
          </a:xfrm>
        </p:spPr>
        <p:txBody>
          <a:bodyPr>
            <a:normAutofit fontScale="90000"/>
          </a:bodyPr>
          <a:lstStyle/>
          <a:p>
            <a:r>
              <a:rPr lang="zh-CN" altLang="en-US" sz="5400" dirty="0" smtClean="0">
                <a:latin typeface="Berlin Sans FB Demi" pitchFamily="34" charset="0"/>
                <a:cs typeface="Aharoni" pitchFamily="2" charset="-79"/>
              </a:rPr>
              <a:t>来</a:t>
            </a:r>
            <a:r>
              <a:rPr lang="zh-CN" altLang="en-US" sz="5400" dirty="0">
                <a:latin typeface="Berlin Sans FB Demi" pitchFamily="34" charset="0"/>
                <a:cs typeface="Aharoni" pitchFamily="2" charset="-79"/>
              </a:rPr>
              <a:t>拍</a:t>
            </a:r>
            <a:r>
              <a:rPr lang="zh-CN" altLang="en-US" sz="5400" dirty="0" smtClean="0">
                <a:latin typeface="Berlin Sans FB Demi" pitchFamily="34" charset="0"/>
                <a:cs typeface="Aharoni" pitchFamily="2" charset="-79"/>
              </a:rPr>
              <a:t>手</a:t>
            </a:r>
            <a:r>
              <a:rPr lang="en-US" altLang="zh-CN" sz="5400" dirty="0" smtClean="0">
                <a:latin typeface="Berlin Sans FB Demi" pitchFamily="34" charset="0"/>
                <a:cs typeface="Aharoni" pitchFamily="2" charset="-79"/>
              </a:rPr>
              <a:t>, </a:t>
            </a:r>
            <a:r>
              <a:rPr lang="zh-CN" altLang="en-US" sz="5400" dirty="0" smtClean="0">
                <a:latin typeface="Berlin Sans FB Demi" pitchFamily="34" charset="0"/>
                <a:cs typeface="Aharoni" pitchFamily="2" charset="-79"/>
              </a:rPr>
              <a:t>全</a:t>
            </a:r>
            <a:r>
              <a:rPr lang="zh-TW" altLang="en-US" sz="5400" dirty="0">
                <a:latin typeface="Berlin Sans FB Demi" pitchFamily="34" charset="0"/>
                <a:cs typeface="Aharoni" pitchFamily="2" charset="-79"/>
              </a:rPr>
              <a:t>體</a:t>
            </a:r>
            <a:r>
              <a:rPr lang="zh-CN" altLang="en-US" sz="5400" dirty="0" smtClean="0">
                <a:latin typeface="Berlin Sans FB Demi" pitchFamily="34" charset="0"/>
                <a:cs typeface="Aharoni" pitchFamily="2" charset="-79"/>
              </a:rPr>
              <a:t>信</a:t>
            </a:r>
            <a:r>
              <a:rPr lang="zh-CN" altLang="en-US" sz="5400" dirty="0" smtClean="0">
                <a:latin typeface="Berlin Sans FB Demi" pitchFamily="34" charset="0"/>
                <a:cs typeface="Aharoni" pitchFamily="2" charset="-79"/>
              </a:rPr>
              <a:t>徒</a:t>
            </a:r>
            <a:r>
              <a:rPr lang="en-US" sz="5400" dirty="0">
                <a:latin typeface="Berlin Sans FB Demi" pitchFamily="34" charset="0"/>
                <a:cs typeface="Aharoni" pitchFamily="2" charset="-79"/>
              </a:rPr>
              <a:t/>
            </a:r>
            <a:br>
              <a:rPr lang="en-US" sz="5400" dirty="0">
                <a:latin typeface="Berlin Sans FB Demi" pitchFamily="34" charset="0"/>
                <a:cs typeface="Aharoni" pitchFamily="2" charset="-79"/>
              </a:rPr>
            </a:br>
            <a:r>
              <a:rPr lang="en-US" sz="4000" dirty="0" smtClean="0">
                <a:latin typeface="Berlin Sans FB Demi" pitchFamily="34" charset="0"/>
                <a:cs typeface="Aharoni" pitchFamily="2" charset="-79"/>
              </a:rPr>
              <a:t> lai pai shou</a:t>
            </a:r>
            <a:r>
              <a:rPr lang="en-US" sz="4000" dirty="0">
                <a:latin typeface="Berlin Sans FB Demi" pitchFamily="34" charset="0"/>
                <a:cs typeface="Aharoni" pitchFamily="2" charset="-79"/>
              </a:rPr>
              <a:t>, </a:t>
            </a:r>
            <a:r>
              <a:rPr lang="en-US" sz="4000" dirty="0" smtClean="0">
                <a:latin typeface="Berlin Sans FB Demi" pitchFamily="34" charset="0"/>
                <a:cs typeface="Aharoni" pitchFamily="2" charset="-79"/>
              </a:rPr>
              <a:t>quan di xin tu</a:t>
            </a:r>
            <a:br>
              <a:rPr lang="en-US" sz="4000" dirty="0" smtClean="0">
                <a:latin typeface="Berlin Sans FB Demi" pitchFamily="34" charset="0"/>
                <a:cs typeface="Aharoni" pitchFamily="2" charset="-79"/>
              </a:rPr>
            </a:br>
            <a:r>
              <a:rPr lang="en-US" sz="4000" dirty="0">
                <a:latin typeface="Berlin Sans FB Demi" pitchFamily="34" charset="0"/>
                <a:cs typeface="Aharoni" pitchFamily="2" charset="-79"/>
              </a:rPr>
              <a:t/>
            </a:r>
            <a:br>
              <a:rPr lang="en-US" sz="4000" dirty="0">
                <a:latin typeface="Berlin Sans FB Demi" pitchFamily="34" charset="0"/>
                <a:cs typeface="Aharoni" pitchFamily="2" charset="-79"/>
              </a:rPr>
            </a:br>
            <a:r>
              <a:rPr lang="zh-CN" altLang="en-US" sz="5400" dirty="0" smtClean="0">
                <a:latin typeface="Berlin Sans FB Demi" pitchFamily="34" charset="0"/>
                <a:cs typeface="Aharoni" pitchFamily="2" charset="-79"/>
              </a:rPr>
              <a:t>来</a:t>
            </a:r>
            <a:r>
              <a:rPr lang="zh-CN" altLang="en-US" sz="5400" dirty="0">
                <a:latin typeface="Berlin Sans FB Demi" pitchFamily="34" charset="0"/>
                <a:cs typeface="Aharoni" pitchFamily="2" charset="-79"/>
              </a:rPr>
              <a:t>向</a:t>
            </a:r>
            <a:r>
              <a:rPr lang="en-US" sz="5400" dirty="0" smtClean="0">
                <a:latin typeface="Berlin Sans FB Demi" pitchFamily="34" charset="0"/>
                <a:cs typeface="Aharoni" pitchFamily="2" charset="-79"/>
              </a:rPr>
              <a:t> </a:t>
            </a:r>
            <a:r>
              <a:rPr lang="en-US" altLang="zh-CN" sz="5400" dirty="0" smtClean="0">
                <a:latin typeface="Berlin Sans FB Demi" pitchFamily="34" charset="0"/>
                <a:cs typeface="Aharoni" pitchFamily="2" charset="-79"/>
              </a:rPr>
              <a:t>Yahuwah</a:t>
            </a:r>
            <a:br>
              <a:rPr lang="en-US" altLang="zh-CN" sz="5400" dirty="0" smtClean="0">
                <a:latin typeface="Berlin Sans FB Demi" pitchFamily="34" charset="0"/>
                <a:cs typeface="Aharoni" pitchFamily="2" charset="-79"/>
              </a:rPr>
            </a:br>
            <a:r>
              <a:rPr lang="en-US" altLang="zh-CN" sz="4000" dirty="0" smtClean="0">
                <a:latin typeface="Berlin Sans FB Demi" pitchFamily="34" charset="0"/>
                <a:cs typeface="Aharoni" pitchFamily="2" charset="-79"/>
              </a:rPr>
              <a:t>lai</a:t>
            </a:r>
            <a:r>
              <a:rPr lang="en-US" altLang="zh-CN" sz="5400" dirty="0" smtClean="0">
                <a:latin typeface="Berlin Sans FB Demi" pitchFamily="34" charset="0"/>
                <a:cs typeface="Aharoni" pitchFamily="2" charset="-79"/>
              </a:rPr>
              <a:t> </a:t>
            </a:r>
            <a:r>
              <a:rPr lang="en-US" altLang="zh-CN" sz="4000" dirty="0" smtClean="0">
                <a:latin typeface="Berlin Sans FB Demi" pitchFamily="34" charset="0"/>
                <a:cs typeface="Aharoni" pitchFamily="2" charset="-79"/>
              </a:rPr>
              <a:t>xiang</a:t>
            </a:r>
            <a:r>
              <a:rPr lang="en-US" altLang="zh-CN" sz="5400" dirty="0" smtClean="0">
                <a:latin typeface="Berlin Sans FB Demi" pitchFamily="34" charset="0"/>
                <a:cs typeface="Aharoni" pitchFamily="2" charset="-79"/>
              </a:rPr>
              <a:t> </a:t>
            </a:r>
            <a:r>
              <a:rPr lang="en-US" altLang="zh-CN" sz="4000" dirty="0" smtClean="0">
                <a:latin typeface="Berlin Sans FB Demi" pitchFamily="34" charset="0"/>
                <a:cs typeface="Aharoni" pitchFamily="2" charset="-79"/>
              </a:rPr>
              <a:t>Yahuwah</a:t>
            </a:r>
            <a:r>
              <a:rPr lang="zh-CN" altLang="en-US" sz="5400" dirty="0" smtClean="0">
                <a:latin typeface="Berlin Sans FB Demi" pitchFamily="34" charset="0"/>
                <a:cs typeface="Aharoni" pitchFamily="2" charset="-79"/>
              </a:rPr>
              <a:t> </a:t>
            </a:r>
            <a:r>
              <a:rPr lang="en-US" altLang="zh-CN" sz="5400" dirty="0" smtClean="0">
                <a:latin typeface="Berlin Sans FB Demi" pitchFamily="34" charset="0"/>
                <a:cs typeface="Aharoni" pitchFamily="2" charset="-79"/>
              </a:rPr>
              <a:t/>
            </a:r>
            <a:br>
              <a:rPr lang="en-US" altLang="zh-CN" sz="5400" dirty="0" smtClean="0">
                <a:latin typeface="Berlin Sans FB Demi" pitchFamily="34" charset="0"/>
                <a:cs typeface="Aharoni" pitchFamily="2" charset="-79"/>
              </a:rPr>
            </a:br>
            <a:r>
              <a:rPr lang="en-US" altLang="zh-CN" sz="5400" dirty="0" smtClean="0">
                <a:latin typeface="Berlin Sans FB Demi" pitchFamily="34" charset="0"/>
                <a:cs typeface="Aharoni" pitchFamily="2" charset="-79"/>
              </a:rPr>
              <a:t/>
            </a:r>
            <a:br>
              <a:rPr lang="en-US" altLang="zh-CN" sz="5400" dirty="0" smtClean="0">
                <a:latin typeface="Berlin Sans FB Demi" pitchFamily="34" charset="0"/>
                <a:cs typeface="Aharoni" pitchFamily="2" charset="-79"/>
              </a:rPr>
            </a:br>
            <a:r>
              <a:rPr lang="zh-TW" altLang="en-US" sz="5400" dirty="0" smtClean="0">
                <a:latin typeface="Berlin Sans FB Demi" pitchFamily="34" charset="0"/>
                <a:cs typeface="Aharoni" pitchFamily="2" charset="-79"/>
              </a:rPr>
              <a:t>同聲歡呼 得勝</a:t>
            </a:r>
            <a:r>
              <a:rPr lang="zh-CN" altLang="en-US" sz="5400" dirty="0" smtClean="0">
                <a:latin typeface="Berlin Sans FB Demi" pitchFamily="34" charset="0"/>
                <a:cs typeface="Aharoni" pitchFamily="2" charset="-79"/>
              </a:rPr>
              <a:t> </a:t>
            </a:r>
            <a:r>
              <a:rPr lang="en-US" altLang="zh-CN" sz="5400" dirty="0" smtClean="0">
                <a:latin typeface="Berlin Sans FB Demi" pitchFamily="34" charset="0"/>
                <a:cs typeface="Aharoni" pitchFamily="2" charset="-79"/>
              </a:rPr>
              <a:t>X2</a:t>
            </a:r>
            <a:br>
              <a:rPr lang="en-US" altLang="zh-CN" sz="5400" dirty="0" smtClean="0">
                <a:latin typeface="Berlin Sans FB Demi" pitchFamily="34" charset="0"/>
                <a:cs typeface="Aharoni" pitchFamily="2" charset="-79"/>
              </a:rPr>
            </a:br>
            <a:r>
              <a:rPr lang="en-US" altLang="zh-CN" sz="4000" dirty="0" smtClean="0">
                <a:latin typeface="Berlin Sans FB Demi" pitchFamily="34" charset="0"/>
                <a:cs typeface="Aharoni" pitchFamily="2" charset="-79"/>
              </a:rPr>
              <a:t>tong</a:t>
            </a:r>
            <a:r>
              <a:rPr lang="en-US" altLang="zh-CN" sz="5400" dirty="0" smtClean="0">
                <a:latin typeface="Berlin Sans FB Demi" pitchFamily="34" charset="0"/>
                <a:cs typeface="Aharoni" pitchFamily="2" charset="-79"/>
              </a:rPr>
              <a:t> </a:t>
            </a:r>
            <a:r>
              <a:rPr lang="en-US" altLang="zh-CN" sz="4000" dirty="0" smtClean="0">
                <a:latin typeface="Berlin Sans FB Demi" pitchFamily="34" charset="0"/>
                <a:cs typeface="Aharoni" pitchFamily="2" charset="-79"/>
              </a:rPr>
              <a:t>sheng</a:t>
            </a:r>
            <a:r>
              <a:rPr lang="en-US" altLang="zh-CN" sz="5400" dirty="0" smtClean="0">
                <a:latin typeface="Berlin Sans FB Demi" pitchFamily="34" charset="0"/>
                <a:cs typeface="Aharoni" pitchFamily="2" charset="-79"/>
              </a:rPr>
              <a:t> </a:t>
            </a:r>
            <a:r>
              <a:rPr lang="en-US" altLang="zh-CN" sz="4000" dirty="0" smtClean="0">
                <a:latin typeface="Berlin Sans FB Demi" pitchFamily="34" charset="0"/>
                <a:cs typeface="Aharoni" pitchFamily="2" charset="-79"/>
              </a:rPr>
              <a:t>huan</a:t>
            </a:r>
            <a:r>
              <a:rPr lang="en-US" altLang="zh-CN" sz="5400" dirty="0" smtClean="0">
                <a:latin typeface="Berlin Sans FB Demi" pitchFamily="34" charset="0"/>
                <a:cs typeface="Aharoni" pitchFamily="2" charset="-79"/>
              </a:rPr>
              <a:t> </a:t>
            </a:r>
            <a:r>
              <a:rPr lang="en-US" altLang="zh-CN" sz="4000" dirty="0" smtClean="0">
                <a:latin typeface="Berlin Sans FB Demi" pitchFamily="34" charset="0"/>
                <a:cs typeface="Aharoni" pitchFamily="2" charset="-79"/>
              </a:rPr>
              <a:t>hu</a:t>
            </a:r>
            <a:r>
              <a:rPr lang="en-US" altLang="zh-CN" sz="5400" dirty="0" smtClean="0">
                <a:latin typeface="Berlin Sans FB Demi" pitchFamily="34" charset="0"/>
                <a:cs typeface="Aharoni" pitchFamily="2" charset="-79"/>
              </a:rPr>
              <a:t> </a:t>
            </a:r>
            <a:r>
              <a:rPr lang="en-US" altLang="zh-CN" sz="4000" dirty="0" smtClean="0">
                <a:latin typeface="Berlin Sans FB Demi" pitchFamily="34" charset="0"/>
                <a:cs typeface="Aharoni" pitchFamily="2" charset="-79"/>
              </a:rPr>
              <a:t>de</a:t>
            </a:r>
            <a:r>
              <a:rPr lang="en-US" altLang="zh-CN" sz="5400" dirty="0" smtClean="0">
                <a:latin typeface="Berlin Sans FB Demi" pitchFamily="34" charset="0"/>
                <a:cs typeface="Aharoni" pitchFamily="2" charset="-79"/>
              </a:rPr>
              <a:t> </a:t>
            </a:r>
            <a:r>
              <a:rPr lang="en-US" altLang="zh-CN" sz="4000" dirty="0" smtClean="0">
                <a:latin typeface="Berlin Sans FB Demi" pitchFamily="34" charset="0"/>
                <a:cs typeface="Aharoni" pitchFamily="2" charset="-79"/>
              </a:rPr>
              <a:t>sheng</a:t>
            </a:r>
            <a:r>
              <a:rPr lang="en-US" sz="5400" dirty="0" smtClean="0">
                <a:latin typeface="Berlin Sans FB Demi" pitchFamily="34" charset="0"/>
                <a:cs typeface="Aharoni" pitchFamily="2" charset="-79"/>
              </a:rPr>
              <a:t/>
            </a:r>
            <a:br>
              <a:rPr lang="en-US" sz="5400" dirty="0" smtClean="0">
                <a:latin typeface="Berlin Sans FB Demi" pitchFamily="34" charset="0"/>
                <a:cs typeface="Aharoni" pitchFamily="2" charset="-79"/>
              </a:rPr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762000"/>
            <a:ext cx="8915400" cy="5029200"/>
          </a:xfrm>
        </p:spPr>
        <p:txBody>
          <a:bodyPr>
            <a:normAutofit/>
          </a:bodyPr>
          <a:lstStyle/>
          <a:p>
            <a:pPr algn="ctr"/>
            <a:r>
              <a:rPr lang="zh-CN" altLang="en-US" dirty="0">
                <a:latin typeface="Berlin Sans FB Demi" pitchFamily="34" charset="0"/>
              </a:rPr>
              <a:t>因</a:t>
            </a:r>
            <a:r>
              <a:rPr lang="en-US" dirty="0" smtClean="0">
                <a:latin typeface="Berlin Sans FB Demi" pitchFamily="34" charset="0"/>
              </a:rPr>
              <a:t> YAHUWAH </a:t>
            </a:r>
            <a:r>
              <a:rPr lang="zh-CN" altLang="en-US" dirty="0" smtClean="0">
                <a:latin typeface="Berlin Sans FB Demi" pitchFamily="34" charset="0"/>
              </a:rPr>
              <a:t>至高</a:t>
            </a:r>
            <a:r>
              <a:rPr lang="en-US" altLang="zh-CN" dirty="0" smtClean="0">
                <a:latin typeface="Berlin Sans FB Demi" pitchFamily="34" charset="0"/>
              </a:rPr>
              <a:t/>
            </a:r>
            <a:br>
              <a:rPr lang="en-US" altLang="zh-CN" dirty="0" smtClean="0">
                <a:latin typeface="Berlin Sans FB Demi" pitchFamily="34" charset="0"/>
              </a:rPr>
            </a:br>
            <a:r>
              <a:rPr lang="en-US" altLang="zh-CN" sz="3600" dirty="0" smtClean="0">
                <a:latin typeface="Berlin Sans FB Demi" pitchFamily="34" charset="0"/>
              </a:rPr>
              <a:t>Yin</a:t>
            </a:r>
            <a:r>
              <a:rPr lang="en-US" altLang="zh-CN" dirty="0" smtClean="0">
                <a:latin typeface="Berlin Sans FB Demi" pitchFamily="34" charset="0"/>
              </a:rPr>
              <a:t> </a:t>
            </a:r>
            <a:r>
              <a:rPr lang="en-US" altLang="zh-CN" sz="3600" dirty="0" smtClean="0">
                <a:latin typeface="Berlin Sans FB Demi" pitchFamily="34" charset="0"/>
              </a:rPr>
              <a:t>Yahuwah </a:t>
            </a:r>
            <a:r>
              <a:rPr lang="zh-CN" altLang="en-US" sz="3600" dirty="0" smtClean="0">
                <a:latin typeface="Berlin Sans FB Demi" pitchFamily="34" charset="0"/>
              </a:rPr>
              <a:t>（雅吾瓦）</a:t>
            </a:r>
            <a:r>
              <a:rPr lang="en-US" altLang="zh-CN" sz="3600" dirty="0" smtClean="0">
                <a:latin typeface="Berlin Sans FB Demi" pitchFamily="34" charset="0"/>
              </a:rPr>
              <a:t>zhi gao </a:t>
            </a:r>
            <a:br>
              <a:rPr lang="en-US" altLang="zh-CN" sz="3600" dirty="0" smtClean="0">
                <a:latin typeface="Berlin Sans FB Demi" pitchFamily="34" charset="0"/>
              </a:rPr>
            </a:br>
            <a:r>
              <a:rPr lang="zh-CN" altLang="en-US" dirty="0" smtClean="0">
                <a:latin typeface="Berlin Sans FB Demi" pitchFamily="34" charset="0"/>
              </a:rPr>
              <a:t>至尊贵  </a:t>
            </a:r>
            <a:r>
              <a:rPr lang="en-US" altLang="zh-CN" sz="3600" dirty="0">
                <a:latin typeface="Berlin Sans FB Demi" pitchFamily="34" charset="0"/>
              </a:rPr>
              <a:t>zhi zun gui</a:t>
            </a:r>
            <a:r>
              <a:rPr lang="zh-CN" altLang="en-US" sz="3600" dirty="0" smtClean="0">
                <a:latin typeface="Berlin Sans FB Demi" pitchFamily="34" charset="0"/>
              </a:rPr>
              <a:t> </a:t>
            </a:r>
            <a:r>
              <a:rPr lang="en-US" dirty="0" smtClean="0">
                <a:latin typeface="Berlin Sans FB Demi" pitchFamily="34" charset="0"/>
              </a:rPr>
              <a:t/>
            </a:r>
            <a:br>
              <a:rPr lang="en-US" dirty="0" smtClean="0">
                <a:latin typeface="Berlin Sans FB Demi" pitchFamily="34" charset="0"/>
              </a:rPr>
            </a:br>
            <a:r>
              <a:rPr lang="zh-CN" altLang="en-US" dirty="0" smtClean="0">
                <a:latin typeface="Berlin Sans FB Demi" pitchFamily="34" charset="0"/>
              </a:rPr>
              <a:t>祂</a:t>
            </a:r>
            <a:r>
              <a:rPr lang="zh-CN" altLang="en-US" dirty="0" smtClean="0">
                <a:latin typeface="Berlin Sans FB Demi" pitchFamily="34" charset="0"/>
              </a:rPr>
              <a:t>的</a:t>
            </a:r>
            <a:r>
              <a:rPr lang="zh-TW" altLang="en-US" dirty="0" smtClean="0">
                <a:latin typeface="Berlin Sans FB Demi" pitchFamily="34" charset="0"/>
              </a:rPr>
              <a:t>權能</a:t>
            </a:r>
            <a:r>
              <a:rPr lang="zh-CN" altLang="en-US" dirty="0" smtClean="0">
                <a:latin typeface="Berlin Sans FB Demi" pitchFamily="34" charset="0"/>
              </a:rPr>
              <a:t>至</a:t>
            </a:r>
            <a:r>
              <a:rPr lang="zh-CN" altLang="en-US" dirty="0" smtClean="0">
                <a:latin typeface="Berlin Sans FB Demi" pitchFamily="34" charset="0"/>
              </a:rPr>
              <a:t>大</a:t>
            </a:r>
            <a:r>
              <a:rPr lang="en-US" altLang="zh-CN" dirty="0">
                <a:latin typeface="Berlin Sans FB Demi" pitchFamily="34" charset="0"/>
              </a:rPr>
              <a:t/>
            </a:r>
            <a:br>
              <a:rPr lang="en-US" altLang="zh-CN" dirty="0">
                <a:latin typeface="Berlin Sans FB Demi" pitchFamily="34" charset="0"/>
              </a:rPr>
            </a:br>
            <a:r>
              <a:rPr lang="en-US" altLang="zh-CN" sz="3600" dirty="0" smtClean="0">
                <a:latin typeface="Berlin Sans FB Demi" pitchFamily="34" charset="0"/>
              </a:rPr>
              <a:t>ta</a:t>
            </a:r>
            <a:r>
              <a:rPr lang="en-US" altLang="zh-CN" dirty="0" smtClean="0">
                <a:latin typeface="Berlin Sans FB Demi" pitchFamily="34" charset="0"/>
              </a:rPr>
              <a:t> </a:t>
            </a:r>
            <a:r>
              <a:rPr lang="en-US" altLang="zh-CN" sz="3600" dirty="0" smtClean="0">
                <a:latin typeface="Berlin Sans FB Demi" pitchFamily="34" charset="0"/>
              </a:rPr>
              <a:t>di</a:t>
            </a:r>
            <a:r>
              <a:rPr lang="en-US" altLang="zh-CN" dirty="0" smtClean="0">
                <a:latin typeface="Berlin Sans FB Demi" pitchFamily="34" charset="0"/>
              </a:rPr>
              <a:t> </a:t>
            </a:r>
            <a:r>
              <a:rPr lang="en-US" altLang="zh-CN" sz="3600" dirty="0" smtClean="0">
                <a:latin typeface="Berlin Sans FB Demi" pitchFamily="34" charset="0"/>
              </a:rPr>
              <a:t>quan</a:t>
            </a:r>
            <a:r>
              <a:rPr lang="en-US" altLang="zh-CN" dirty="0" smtClean="0">
                <a:latin typeface="Berlin Sans FB Demi" pitchFamily="34" charset="0"/>
              </a:rPr>
              <a:t> </a:t>
            </a:r>
            <a:r>
              <a:rPr lang="en-US" altLang="zh-CN" sz="3600" dirty="0" smtClean="0">
                <a:latin typeface="Berlin Sans FB Demi" pitchFamily="34" charset="0"/>
              </a:rPr>
              <a:t>neng</a:t>
            </a:r>
            <a:r>
              <a:rPr lang="en-US" altLang="zh-CN" dirty="0" smtClean="0">
                <a:latin typeface="Berlin Sans FB Demi" pitchFamily="34" charset="0"/>
              </a:rPr>
              <a:t> </a:t>
            </a:r>
            <a:r>
              <a:rPr lang="en-US" altLang="zh-CN" sz="3600" dirty="0" smtClean="0">
                <a:latin typeface="Berlin Sans FB Demi" pitchFamily="34" charset="0"/>
              </a:rPr>
              <a:t>zhi</a:t>
            </a:r>
            <a:r>
              <a:rPr lang="en-US" altLang="zh-CN" dirty="0" smtClean="0">
                <a:latin typeface="Berlin Sans FB Demi" pitchFamily="34" charset="0"/>
              </a:rPr>
              <a:t> </a:t>
            </a:r>
            <a:r>
              <a:rPr lang="en-US" altLang="zh-CN" sz="3600" dirty="0" smtClean="0">
                <a:latin typeface="Berlin Sans FB Demi" pitchFamily="34" charset="0"/>
              </a:rPr>
              <a:t>da</a:t>
            </a:r>
            <a:r>
              <a:rPr lang="en-US" dirty="0" smtClean="0">
                <a:latin typeface="Berlin Sans FB Demi" pitchFamily="34" charset="0"/>
              </a:rPr>
              <a:t> </a:t>
            </a:r>
            <a:br>
              <a:rPr lang="en-US" dirty="0" smtClean="0">
                <a:latin typeface="Berlin Sans FB Demi" pitchFamily="34" charset="0"/>
              </a:rPr>
            </a:br>
            <a:r>
              <a:rPr lang="zh-CN" altLang="en-US" dirty="0">
                <a:latin typeface="Berlin Sans FB Demi" pitchFamily="34" charset="0"/>
              </a:rPr>
              <a:t>掌</a:t>
            </a:r>
            <a:r>
              <a:rPr lang="zh-CN" altLang="en-US" dirty="0" smtClean="0">
                <a:latin typeface="Berlin Sans FB Demi" pitchFamily="34" charset="0"/>
              </a:rPr>
              <a:t>管</a:t>
            </a:r>
            <a:r>
              <a:rPr lang="en-US" dirty="0" smtClean="0">
                <a:latin typeface="Berlin Sans FB Demi" pitchFamily="34" charset="0"/>
              </a:rPr>
              <a:t> </a:t>
            </a:r>
            <a:r>
              <a:rPr lang="zh-CN" altLang="en-US" dirty="0" smtClean="0">
                <a:latin typeface="Berlin Sans FB Demi" pitchFamily="34" charset="0"/>
              </a:rPr>
              <a:t>全宇宙</a:t>
            </a:r>
            <a:r>
              <a:rPr lang="en-US" altLang="zh-CN" dirty="0" smtClean="0">
                <a:latin typeface="Berlin Sans FB Demi" pitchFamily="34" charset="0"/>
              </a:rPr>
              <a:t/>
            </a:r>
            <a:br>
              <a:rPr lang="en-US" altLang="zh-CN" dirty="0" smtClean="0">
                <a:latin typeface="Berlin Sans FB Demi" pitchFamily="34" charset="0"/>
              </a:rPr>
            </a:br>
            <a:r>
              <a:rPr lang="en-US" altLang="zh-CN" sz="3600" dirty="0" smtClean="0">
                <a:latin typeface="Berlin Sans FB Demi" pitchFamily="34" charset="0"/>
              </a:rPr>
              <a:t>zhang</a:t>
            </a:r>
            <a:r>
              <a:rPr lang="en-US" altLang="zh-CN" dirty="0" smtClean="0">
                <a:latin typeface="Berlin Sans FB Demi" pitchFamily="34" charset="0"/>
              </a:rPr>
              <a:t> </a:t>
            </a:r>
            <a:r>
              <a:rPr lang="en-US" altLang="zh-CN" sz="3600" dirty="0" smtClean="0">
                <a:latin typeface="Berlin Sans FB Demi" pitchFamily="34" charset="0"/>
              </a:rPr>
              <a:t>guan</a:t>
            </a:r>
            <a:r>
              <a:rPr lang="en-US" altLang="zh-CN" dirty="0" smtClean="0">
                <a:latin typeface="Berlin Sans FB Demi" pitchFamily="34" charset="0"/>
              </a:rPr>
              <a:t> </a:t>
            </a:r>
            <a:r>
              <a:rPr lang="en-US" altLang="zh-CN" sz="3600" dirty="0" smtClean="0">
                <a:latin typeface="Berlin Sans FB Demi" pitchFamily="34" charset="0"/>
              </a:rPr>
              <a:t>quan</a:t>
            </a:r>
            <a:r>
              <a:rPr lang="en-US" altLang="zh-CN" dirty="0" smtClean="0">
                <a:latin typeface="Berlin Sans FB Demi" pitchFamily="34" charset="0"/>
              </a:rPr>
              <a:t> </a:t>
            </a:r>
            <a:r>
              <a:rPr lang="en-US" altLang="zh-CN" sz="3600" dirty="0" smtClean="0">
                <a:latin typeface="Berlin Sans FB Demi" pitchFamily="34" charset="0"/>
              </a:rPr>
              <a:t>yu zhou</a:t>
            </a:r>
            <a:endParaRPr lang="en-US" sz="3600" dirty="0"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735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685800"/>
            <a:ext cx="7543800" cy="542722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zh-CN" altLang="en-US" sz="6000" dirty="0" smtClean="0"/>
              <a:t>        </a:t>
            </a:r>
            <a:r>
              <a:rPr lang="zh-TW" altLang="en-US" sz="6000" dirty="0" smtClean="0"/>
              <a:t> </a:t>
            </a:r>
            <a:r>
              <a:rPr lang="zh-CN" altLang="en-US" sz="6000" dirty="0" smtClean="0">
                <a:solidFill>
                  <a:schemeClr val="tx1"/>
                </a:solidFill>
              </a:rPr>
              <a:t>全地</a:t>
            </a:r>
            <a:r>
              <a:rPr lang="zh-TW" altLang="en-US" sz="6000" dirty="0" smtClean="0">
                <a:solidFill>
                  <a:schemeClr val="tx1"/>
                </a:solidFill>
              </a:rPr>
              <a:t>讚</a:t>
            </a:r>
            <a:r>
              <a:rPr lang="zh-CN" altLang="en-US" sz="6000" dirty="0" smtClean="0">
                <a:solidFill>
                  <a:schemeClr val="tx1"/>
                </a:solidFill>
              </a:rPr>
              <a:t>美</a:t>
            </a:r>
            <a:r>
              <a:rPr lang="en-US" altLang="zh-CN" sz="6000" dirty="0">
                <a:solidFill>
                  <a:schemeClr val="tx1"/>
                </a:solidFill>
              </a:rPr>
              <a:t>X2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tx1"/>
                </a:solidFill>
              </a:rPr>
              <a:t>Quan di zan mei X2 </a:t>
            </a:r>
          </a:p>
          <a:p>
            <a:pPr marL="0" indent="0">
              <a:buNone/>
            </a:pPr>
            <a:r>
              <a:rPr lang="zh-CN" altLang="en-US" sz="6000" dirty="0" smtClean="0">
                <a:solidFill>
                  <a:schemeClr val="tx1"/>
                </a:solidFill>
              </a:rPr>
              <a:t>         </a:t>
            </a:r>
            <a:r>
              <a:rPr lang="zh-TW" altLang="en-US" sz="6000" dirty="0" smtClean="0">
                <a:solidFill>
                  <a:schemeClr val="tx1"/>
                </a:solidFill>
              </a:rPr>
              <a:t>讚</a:t>
            </a:r>
            <a:r>
              <a:rPr lang="zh-CN" altLang="en-US" sz="6000" dirty="0" smtClean="0">
                <a:solidFill>
                  <a:schemeClr val="tx1"/>
                </a:solidFill>
              </a:rPr>
              <a:t>美</a:t>
            </a:r>
            <a:r>
              <a:rPr lang="zh-CN" altLang="en-US" sz="6000" dirty="0">
                <a:solidFill>
                  <a:schemeClr val="tx1"/>
                </a:solidFill>
              </a:rPr>
              <a:t>祂</a:t>
            </a:r>
            <a:r>
              <a:rPr lang="zh-CN" altLang="en-US" sz="6000" dirty="0" smtClean="0">
                <a:solidFill>
                  <a:schemeClr val="tx1"/>
                </a:solidFill>
              </a:rPr>
              <a:t>的恩</a:t>
            </a:r>
            <a:endParaRPr lang="en-US" altLang="zh-CN" sz="6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zh-CN" altLang="en-US" dirty="0" smtClean="0">
                <a:solidFill>
                  <a:schemeClr val="tx1"/>
                </a:solidFill>
              </a:rPr>
              <a:t>             </a:t>
            </a:r>
            <a:r>
              <a:rPr lang="zh-TW" altLang="en-US" dirty="0" smtClean="0">
                <a:solidFill>
                  <a:schemeClr val="tx1"/>
                </a:solidFill>
              </a:rPr>
              <a:t>                        </a:t>
            </a:r>
            <a:r>
              <a:rPr lang="zh-CN" alt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Zan mei ta di en</a:t>
            </a:r>
          </a:p>
          <a:p>
            <a:pPr marL="0" indent="0" algn="ctr">
              <a:buNone/>
            </a:pPr>
            <a:r>
              <a:rPr lang="zh-TW" altLang="en-US" sz="6000" dirty="0">
                <a:solidFill>
                  <a:schemeClr val="tx1"/>
                </a:solidFill>
              </a:rPr>
              <a:t>歡</a:t>
            </a:r>
            <a:r>
              <a:rPr lang="zh-CN" altLang="en-US" sz="6000" dirty="0" smtClean="0">
                <a:solidFill>
                  <a:schemeClr val="tx1"/>
                </a:solidFill>
              </a:rPr>
              <a:t>唱</a:t>
            </a:r>
            <a:r>
              <a:rPr lang="zh-CN" altLang="en-US" sz="6000" dirty="0">
                <a:solidFill>
                  <a:schemeClr val="tx1"/>
                </a:solidFill>
              </a:rPr>
              <a:t>祂</a:t>
            </a:r>
            <a:r>
              <a:rPr lang="zh-CN" altLang="en-US" sz="6000" dirty="0" smtClean="0">
                <a:solidFill>
                  <a:schemeClr val="tx1"/>
                </a:solidFill>
              </a:rPr>
              <a:t>的爱</a:t>
            </a:r>
            <a:r>
              <a:rPr lang="zh-CN" altLang="en-US" dirty="0" smtClean="0">
                <a:solidFill>
                  <a:schemeClr val="tx1"/>
                </a:solidFill>
              </a:rPr>
              <a:t>                               </a:t>
            </a:r>
            <a:endParaRPr lang="en-US" altLang="zh-CN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zh-CN" alt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Huan chang ta di ai</a:t>
            </a:r>
          </a:p>
          <a:p>
            <a:pPr marL="0" indent="0">
              <a:buNone/>
            </a:pPr>
            <a:r>
              <a:rPr lang="zh-CN" altLang="en-US" dirty="0" smtClean="0">
                <a:solidFill>
                  <a:schemeClr val="tx1"/>
                </a:solidFill>
              </a:rPr>
              <a:t>               </a:t>
            </a:r>
            <a:r>
              <a:rPr lang="zh-TW" altLang="en-US" dirty="0" smtClean="0">
                <a:solidFill>
                  <a:schemeClr val="tx1"/>
                </a:solidFill>
              </a:rPr>
              <a:t>                    </a:t>
            </a:r>
            <a:r>
              <a:rPr lang="zh-CN" altLang="en-US" sz="5400" dirty="0" smtClean="0">
                <a:solidFill>
                  <a:schemeClr val="tx1"/>
                </a:solidFill>
              </a:rPr>
              <a:t>全</a:t>
            </a:r>
            <a:r>
              <a:rPr lang="zh-CN" altLang="en-US" sz="5400" dirty="0" smtClean="0">
                <a:solidFill>
                  <a:schemeClr val="tx1"/>
                </a:solidFill>
              </a:rPr>
              <a:t>地 </a:t>
            </a:r>
            <a:r>
              <a:rPr lang="zh-TW" altLang="en-US" sz="5400" dirty="0" smtClean="0">
                <a:solidFill>
                  <a:schemeClr val="tx1"/>
                </a:solidFill>
              </a:rPr>
              <a:t>讚</a:t>
            </a:r>
            <a:r>
              <a:rPr lang="zh-CN" altLang="en-US" sz="5400" dirty="0" smtClean="0">
                <a:solidFill>
                  <a:schemeClr val="tx1"/>
                </a:solidFill>
              </a:rPr>
              <a:t>美</a:t>
            </a:r>
            <a:r>
              <a:rPr lang="zh-CN" altLang="en-US" sz="3200" dirty="0" smtClean="0">
                <a:solidFill>
                  <a:schemeClr val="tx1"/>
                </a:solidFill>
              </a:rPr>
              <a:t> </a:t>
            </a:r>
            <a:endParaRPr lang="en-US" altLang="zh-CN" sz="32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zh-TW" altLang="en-US" sz="3200" dirty="0">
                <a:solidFill>
                  <a:schemeClr val="tx1"/>
                </a:solidFill>
              </a:rPr>
              <a:t> </a:t>
            </a:r>
            <a:r>
              <a:rPr lang="zh-TW" altLang="en-US" sz="3200" dirty="0" smtClean="0">
                <a:solidFill>
                  <a:schemeClr val="tx1"/>
                </a:solidFill>
              </a:rPr>
              <a:t>                      </a:t>
            </a:r>
            <a:r>
              <a:rPr lang="en-US" altLang="zh-CN" sz="3200" dirty="0" err="1" smtClean="0">
                <a:solidFill>
                  <a:schemeClr val="tx1"/>
                </a:solidFill>
              </a:rPr>
              <a:t>quan</a:t>
            </a:r>
            <a:r>
              <a:rPr lang="en-US" altLang="zh-CN" sz="3200" dirty="0" smtClean="0">
                <a:solidFill>
                  <a:schemeClr val="tx1"/>
                </a:solidFill>
              </a:rPr>
              <a:t> </a:t>
            </a:r>
            <a:r>
              <a:rPr lang="en-US" altLang="zh-CN" sz="3200" dirty="0" smtClean="0">
                <a:solidFill>
                  <a:schemeClr val="tx1"/>
                </a:solidFill>
              </a:rPr>
              <a:t>di zan mei</a:t>
            </a:r>
            <a:endParaRPr lang="en-US" sz="32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42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13741"/>
            <a:ext cx="9220200" cy="7340313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3200" dirty="0"/>
              <a:t>宣</a:t>
            </a:r>
            <a:r>
              <a:rPr lang="zh-CN" altLang="en-US" sz="3200" dirty="0" smtClean="0"/>
              <a:t>告</a:t>
            </a:r>
            <a:r>
              <a:rPr lang="en-US" altLang="zh-CN" sz="3200" dirty="0" smtClean="0"/>
              <a:t>Declaration</a:t>
            </a:r>
            <a:r>
              <a:rPr lang="zh-CN" altLang="en-US" sz="3200" dirty="0" smtClean="0"/>
              <a:t>：</a:t>
            </a:r>
            <a:endParaRPr lang="en-US" altLang="zh-CN" sz="3200" dirty="0" smtClean="0"/>
          </a:p>
          <a:p>
            <a:pPr marL="0" indent="0">
              <a:buNone/>
            </a:pPr>
            <a:r>
              <a:rPr lang="zh-CN" altLang="en-US" sz="3200" dirty="0" smtClean="0"/>
              <a:t>全地</a:t>
            </a:r>
            <a:r>
              <a:rPr lang="zh-TW" altLang="en-US" sz="3200" dirty="0" smtClean="0"/>
              <a:t>當</a:t>
            </a:r>
            <a:r>
              <a:rPr lang="zh-CN" altLang="en-US" sz="3200" dirty="0" smtClean="0"/>
              <a:t>向</a:t>
            </a:r>
            <a:r>
              <a:rPr lang="en-US" altLang="zh-CN" sz="3200" dirty="0" smtClean="0"/>
              <a:t>YHWH</a:t>
            </a:r>
            <a:r>
              <a:rPr lang="zh-CN" altLang="en-US" sz="3200" dirty="0" smtClean="0"/>
              <a:t>（雅吾瓦）高歌</a:t>
            </a:r>
            <a:r>
              <a:rPr lang="zh-CN" altLang="en-US" sz="3200" dirty="0" smtClean="0"/>
              <a:t>，</a:t>
            </a:r>
            <a:endParaRPr lang="en-US" altLang="zh-CN" sz="3200" dirty="0" smtClean="0"/>
          </a:p>
          <a:p>
            <a:pPr marL="0" indent="0">
              <a:buNone/>
            </a:pPr>
            <a:r>
              <a:rPr lang="zh-CN" altLang="en-US" sz="3200" dirty="0" smtClean="0"/>
              <a:t>全地</a:t>
            </a:r>
            <a:r>
              <a:rPr lang="zh-TW" altLang="en-US" sz="3200" dirty="0" smtClean="0"/>
              <a:t>當</a:t>
            </a:r>
            <a:r>
              <a:rPr lang="zh-CN" altLang="en-US" sz="3200" dirty="0" smtClean="0"/>
              <a:t>向</a:t>
            </a:r>
            <a:r>
              <a:rPr lang="en-US" altLang="zh-CN" sz="3200" dirty="0" smtClean="0"/>
              <a:t>YHWH</a:t>
            </a:r>
            <a:r>
              <a:rPr lang="zh-CN" altLang="en-US" sz="3200" dirty="0" smtClean="0"/>
              <a:t>（雅吾瓦</a:t>
            </a:r>
            <a:r>
              <a:rPr lang="zh-CN" altLang="en-US" sz="3200" dirty="0" smtClean="0"/>
              <a:t>）</a:t>
            </a:r>
            <a:r>
              <a:rPr lang="zh-TW" altLang="en-US" sz="3200" dirty="0" smtClean="0"/>
              <a:t>讚</a:t>
            </a:r>
            <a:r>
              <a:rPr lang="zh-CN" altLang="en-US" sz="3200" dirty="0" smtClean="0"/>
              <a:t>美，</a:t>
            </a:r>
            <a:r>
              <a:rPr lang="zh-TW" altLang="en-US" sz="3200" dirty="0" smtClean="0"/>
              <a:t>詩</a:t>
            </a:r>
            <a:r>
              <a:rPr lang="zh-CN" altLang="en-US" sz="3200" dirty="0" smtClean="0"/>
              <a:t>篇</a:t>
            </a:r>
            <a:r>
              <a:rPr lang="en-US" altLang="zh-CN" sz="3200" dirty="0" smtClean="0"/>
              <a:t>5</a:t>
            </a:r>
            <a:r>
              <a:rPr lang="zh-CN" altLang="en-US" sz="3200" dirty="0" smtClean="0"/>
              <a:t>：</a:t>
            </a:r>
            <a:r>
              <a:rPr lang="en-US" altLang="zh-CN" sz="3200" dirty="0" smtClean="0"/>
              <a:t>11.12</a:t>
            </a:r>
            <a:r>
              <a:rPr lang="zh-CN" altLang="en-US" sz="3200" dirty="0" smtClean="0"/>
              <a:t> </a:t>
            </a:r>
            <a:endParaRPr lang="en-US" altLang="zh-CN" sz="3200" dirty="0" smtClean="0"/>
          </a:p>
          <a:p>
            <a:pPr marL="0" indent="0">
              <a:buNone/>
            </a:pPr>
            <a:r>
              <a:rPr lang="zh-CN" altLang="en-US" sz="3200" dirty="0" smtClean="0"/>
              <a:t>宣</a:t>
            </a:r>
            <a:r>
              <a:rPr lang="zh-CN" altLang="en-US" sz="3200" dirty="0" smtClean="0"/>
              <a:t>告</a:t>
            </a:r>
            <a:r>
              <a:rPr lang="zh-CN" altLang="en-US" sz="3200" dirty="0" smtClean="0"/>
              <a:t>：</a:t>
            </a:r>
            <a:endParaRPr lang="en-US" altLang="zh-TW" sz="3200" dirty="0" smtClean="0"/>
          </a:p>
          <a:p>
            <a:pPr marL="0" indent="0">
              <a:buNone/>
            </a:pPr>
            <a:r>
              <a:rPr lang="zh-TW" altLang="en-US" sz="3200" dirty="0" smtClean="0"/>
              <a:t>凡</a:t>
            </a:r>
            <a:r>
              <a:rPr lang="zh-TW" altLang="en-US" sz="3200" dirty="0"/>
              <a:t>投</a:t>
            </a:r>
            <a:r>
              <a:rPr lang="zh-TW" altLang="en-US" sz="3200" dirty="0" smtClean="0"/>
              <a:t>靠</a:t>
            </a:r>
            <a:r>
              <a:rPr lang="en-US" altLang="zh-CN" sz="3200" dirty="0" smtClean="0"/>
              <a:t>YHWH</a:t>
            </a:r>
            <a:r>
              <a:rPr lang="zh-TW" altLang="en-US" sz="3200" dirty="0" smtClean="0"/>
              <a:t>的</a:t>
            </a:r>
            <a:r>
              <a:rPr lang="zh-TW" altLang="en-US" sz="3200" dirty="0"/>
              <a:t>，願他們喜樂，時常歡呼</a:t>
            </a:r>
            <a:r>
              <a:rPr lang="zh-TW" altLang="en-US" sz="3200" dirty="0" smtClean="0"/>
              <a:t>，</a:t>
            </a:r>
            <a:endParaRPr lang="en-US" altLang="zh-TW" sz="3200" dirty="0" smtClean="0"/>
          </a:p>
          <a:p>
            <a:pPr marL="0" indent="0">
              <a:buNone/>
            </a:pPr>
            <a:r>
              <a:rPr lang="zh-TW" altLang="en-US" sz="3200" dirty="0" smtClean="0"/>
              <a:t>因</a:t>
            </a:r>
            <a:r>
              <a:rPr lang="zh-TW" altLang="en-US" sz="3200" dirty="0" smtClean="0"/>
              <a:t>為</a:t>
            </a:r>
            <a:r>
              <a:rPr lang="en-US" altLang="zh-CN" sz="3200" dirty="0" smtClean="0"/>
              <a:t>YHWH</a:t>
            </a:r>
            <a:r>
              <a:rPr lang="zh-TW" altLang="en-US" sz="3200" dirty="0" smtClean="0"/>
              <a:t>護</a:t>
            </a:r>
            <a:r>
              <a:rPr lang="zh-TW" altLang="en-US" sz="3200" dirty="0"/>
              <a:t>庇他們</a:t>
            </a:r>
            <a:r>
              <a:rPr lang="zh-TW" altLang="en-US" sz="3200" dirty="0" smtClean="0"/>
              <a:t>；</a:t>
            </a:r>
            <a:endParaRPr lang="en-US" altLang="zh-TW" sz="3200" dirty="0" smtClean="0"/>
          </a:p>
          <a:p>
            <a:pPr marL="0" indent="0">
              <a:buNone/>
            </a:pPr>
            <a:r>
              <a:rPr lang="zh-TW" altLang="en-US" sz="3200" dirty="0" smtClean="0"/>
              <a:t>又</a:t>
            </a:r>
            <a:r>
              <a:rPr lang="zh-TW" altLang="en-US" sz="3200" dirty="0"/>
              <a:t>願那</a:t>
            </a:r>
            <a:r>
              <a:rPr lang="zh-TW" altLang="en-US" sz="3200" dirty="0" smtClean="0"/>
              <a:t>愛</a:t>
            </a:r>
            <a:r>
              <a:rPr lang="en-US" altLang="zh-CN" sz="3200" dirty="0" smtClean="0"/>
              <a:t>YHWH</a:t>
            </a:r>
            <a:r>
              <a:rPr lang="zh-TW" altLang="en-US" sz="3200" dirty="0" smtClean="0"/>
              <a:t>名</a:t>
            </a:r>
            <a:r>
              <a:rPr lang="zh-TW" altLang="en-US" sz="3200" dirty="0"/>
              <a:t>的人都</a:t>
            </a:r>
            <a:r>
              <a:rPr lang="zh-TW" altLang="en-US" sz="3200" dirty="0" smtClean="0"/>
              <a:t>靠</a:t>
            </a:r>
            <a:r>
              <a:rPr lang="en-US" altLang="zh-CN" sz="3200" dirty="0" smtClean="0"/>
              <a:t>YHWH</a:t>
            </a:r>
            <a:r>
              <a:rPr lang="zh-TW" altLang="en-US" sz="3200" dirty="0" smtClean="0"/>
              <a:t>歡</a:t>
            </a:r>
            <a:r>
              <a:rPr lang="zh-TW" altLang="en-US" sz="3200" dirty="0"/>
              <a:t>欣</a:t>
            </a:r>
            <a:r>
              <a:rPr lang="zh-TW" altLang="en-US" sz="3200" dirty="0" smtClean="0"/>
              <a:t>。</a:t>
            </a:r>
            <a:endParaRPr lang="en-US" altLang="zh-TW" sz="3200" dirty="0" smtClean="0"/>
          </a:p>
          <a:p>
            <a:pPr marL="0" indent="0">
              <a:buNone/>
            </a:pPr>
            <a:r>
              <a:rPr lang="zh-TW" altLang="en-US" sz="3200" dirty="0" smtClean="0"/>
              <a:t>因</a:t>
            </a:r>
            <a:r>
              <a:rPr lang="zh-TW" altLang="en-US" sz="3200" dirty="0" smtClean="0"/>
              <a:t>為</a:t>
            </a:r>
            <a:r>
              <a:rPr lang="en-US" altLang="zh-CN" sz="3200" dirty="0" smtClean="0"/>
              <a:t>YHWH</a:t>
            </a:r>
            <a:r>
              <a:rPr lang="zh-TW" altLang="en-US" sz="3200" dirty="0" smtClean="0"/>
              <a:t>必</a:t>
            </a:r>
            <a:r>
              <a:rPr lang="zh-TW" altLang="en-US" sz="3200" dirty="0"/>
              <a:t>賜福與義人</a:t>
            </a:r>
            <a:r>
              <a:rPr lang="zh-TW" altLang="en-US" sz="3200" dirty="0" smtClean="0"/>
              <a:t>；</a:t>
            </a:r>
            <a:r>
              <a:rPr lang="en-US" altLang="zh-CN" sz="3200" dirty="0" smtClean="0"/>
              <a:t>YHWH</a:t>
            </a:r>
            <a:r>
              <a:rPr lang="zh-TW" altLang="en-US" sz="3200" dirty="0" smtClean="0"/>
              <a:t>耶</a:t>
            </a:r>
            <a:r>
              <a:rPr lang="zh-TW" altLang="en-US" sz="3200" dirty="0"/>
              <a:t>和華啊</a:t>
            </a:r>
            <a:r>
              <a:rPr lang="zh-TW" altLang="en-US" sz="3200" dirty="0" smtClean="0"/>
              <a:t>，</a:t>
            </a:r>
            <a:endParaRPr lang="en-US" altLang="zh-TW" sz="3200" dirty="0" smtClean="0"/>
          </a:p>
          <a:p>
            <a:pPr marL="0" indent="0">
              <a:buNone/>
            </a:pPr>
            <a:r>
              <a:rPr lang="zh-TW" altLang="en-US" sz="3200" dirty="0" smtClean="0"/>
              <a:t>你</a:t>
            </a:r>
            <a:r>
              <a:rPr lang="zh-TW" altLang="en-US" sz="3200" dirty="0"/>
              <a:t>必用恩惠如同盾牌四面護衛他。 </a:t>
            </a:r>
            <a:r>
              <a:rPr lang="zh-TW" altLang="en-US" sz="3200" dirty="0" smtClean="0"/>
              <a:t> </a:t>
            </a:r>
            <a:endParaRPr lang="zh-TW" altLang="en-US" sz="3200" dirty="0"/>
          </a:p>
          <a:p>
            <a:endParaRPr lang="zh-TW" altLang="en-US" dirty="0">
              <a:solidFill>
                <a:prstClr val="black"/>
              </a:solidFill>
              <a:latin typeface="Georgia"/>
              <a:ea typeface="MingLiU"/>
            </a:endParaRPr>
          </a:p>
          <a:p>
            <a:pPr marL="0" indent="0">
              <a:buNone/>
            </a:pPr>
            <a:r>
              <a:rPr lang="zh-CN" altLang="en-US" dirty="0" smtClean="0"/>
              <a:t>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059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476672"/>
            <a:ext cx="7776864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/>
              <a:t>          </a:t>
            </a:r>
            <a:r>
              <a:rPr lang="en-US" altLang="zh-TW" sz="2800" dirty="0" smtClean="0"/>
              <a:t>"</a:t>
            </a:r>
            <a:r>
              <a:rPr lang="zh-TW" altLang="en-US" sz="2800" dirty="0"/>
              <a:t>回歸以色列家族 復原希伯來根</a:t>
            </a:r>
            <a:r>
              <a:rPr lang="zh-TW" altLang="en-US" sz="2800" dirty="0" smtClean="0"/>
              <a:t>源</a:t>
            </a:r>
            <a:r>
              <a:rPr lang="en-US" altLang="zh-TW" sz="2800" dirty="0" smtClean="0"/>
              <a:t>”</a:t>
            </a:r>
          </a:p>
          <a:p>
            <a:r>
              <a:rPr lang="zh-TW" altLang="en-US" sz="2800" dirty="0" smtClean="0"/>
              <a:t>                        中</a:t>
            </a:r>
            <a:r>
              <a:rPr lang="zh-TW" altLang="en-US" sz="2800" dirty="0"/>
              <a:t>文敬拜讚美系</a:t>
            </a:r>
            <a:r>
              <a:rPr lang="zh-TW" altLang="en-US" sz="2800" dirty="0" smtClean="0"/>
              <a:t>列</a:t>
            </a:r>
            <a:endParaRPr lang="zh-TW" altLang="en-US" sz="2800" dirty="0"/>
          </a:p>
          <a:p>
            <a:r>
              <a:rPr lang="zh-TW" altLang="en-US" sz="2800" dirty="0" smtClean="0"/>
              <a:t>     曲</a:t>
            </a:r>
            <a:r>
              <a:rPr lang="en-US" altLang="zh-TW" sz="2800" dirty="0"/>
              <a:t>: Tina </a:t>
            </a:r>
            <a:r>
              <a:rPr lang="en-US" altLang="zh-TW" sz="2800" dirty="0" smtClean="0"/>
              <a:t>AbiYah</a:t>
            </a:r>
            <a:r>
              <a:rPr lang="zh-TW" altLang="en-US" sz="2800" dirty="0" smtClean="0"/>
              <a:t>         詞</a:t>
            </a:r>
            <a:r>
              <a:rPr lang="en-US" altLang="zh-TW" sz="2800" dirty="0"/>
              <a:t>: </a:t>
            </a:r>
            <a:r>
              <a:rPr lang="zh-TW" altLang="en-US" sz="2800" dirty="0"/>
              <a:t>千玉 </a:t>
            </a:r>
            <a:r>
              <a:rPr lang="en-US" altLang="zh-TW" sz="2800" dirty="0"/>
              <a:t>( Yahn El</a:t>
            </a:r>
            <a:r>
              <a:rPr lang="en-US" altLang="zh-TW" sz="2800" dirty="0" smtClean="0"/>
              <a:t>)</a:t>
            </a:r>
          </a:p>
          <a:p>
            <a:endParaRPr lang="en-US" altLang="zh-TW" sz="2800" dirty="0" smtClean="0"/>
          </a:p>
          <a:p>
            <a:r>
              <a:rPr lang="zh-TW" altLang="en-US" sz="2800" dirty="0" smtClean="0"/>
              <a:t>有</a:t>
            </a:r>
            <a:r>
              <a:rPr lang="zh-TW" altLang="en-US" sz="2800" dirty="0"/>
              <a:t>版權，歡迎個人或團體自由使用並知會我</a:t>
            </a:r>
            <a:r>
              <a:rPr lang="zh-TW" altLang="en-US" sz="2800" dirty="0" smtClean="0"/>
              <a:t>們</a:t>
            </a:r>
            <a:r>
              <a:rPr lang="zh-TW" altLang="en-US" sz="2800" dirty="0"/>
              <a:t/>
            </a:r>
            <a:br>
              <a:rPr lang="zh-TW" altLang="en-US" sz="2800" dirty="0"/>
            </a:br>
            <a:endParaRPr lang="zh-TW" altLang="en-US" sz="2800" dirty="0"/>
          </a:p>
          <a:p>
            <a:r>
              <a:rPr lang="en-US" altLang="zh-TW" sz="2800" dirty="0" smtClean="0"/>
              <a:t>www.YahArise.com</a:t>
            </a:r>
            <a:endParaRPr lang="zh-TW" altLang="en-US" sz="2800" dirty="0"/>
          </a:p>
          <a:p>
            <a:r>
              <a:rPr lang="en-US" altLang="zh-TW" sz="2800" dirty="0" smtClean="0">
                <a:hlinkClick r:id="rId2"/>
              </a:rPr>
              <a:t>YahnEl2012@gmail.com</a:t>
            </a:r>
            <a:endParaRPr lang="en-US" altLang="zh-TW" sz="2800" dirty="0" smtClean="0"/>
          </a:p>
          <a:p>
            <a:endParaRPr lang="en-US" altLang="zh-TW" sz="2800" dirty="0" smtClean="0"/>
          </a:p>
          <a:p>
            <a:endParaRPr lang="en-US" altLang="zh-TW" sz="2800" dirty="0"/>
          </a:p>
          <a:p>
            <a:r>
              <a:rPr lang="en-US" sz="2400" dirty="0"/>
              <a:t>Yah's Praises in Chinese : </a:t>
            </a:r>
          </a:p>
          <a:p>
            <a:r>
              <a:rPr lang="en-US" sz="2400" dirty="0"/>
              <a:t>Returning to the house of Yisrael, </a:t>
            </a:r>
            <a:endParaRPr lang="en-US" sz="2400" dirty="0" smtClean="0"/>
          </a:p>
          <a:p>
            <a:r>
              <a:rPr lang="en-US" sz="2400" dirty="0" smtClean="0"/>
              <a:t>Restoring </a:t>
            </a:r>
            <a:r>
              <a:rPr lang="en-US" sz="2400" dirty="0"/>
              <a:t>the Hebraic root of Yah's reign </a:t>
            </a:r>
            <a:r>
              <a:rPr lang="en-US" dirty="0"/>
              <a:t> </a:t>
            </a:r>
          </a:p>
          <a:p>
            <a:endParaRPr lang="zh-TW" alt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2743200"/>
            <a:ext cx="3181871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4067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4951"/>
            <a:ext cx="9233940" cy="6969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8539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4970" y="74951"/>
            <a:ext cx="9218950" cy="6783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1658777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421</TotalTime>
  <Words>293</Words>
  <Application>Microsoft Office PowerPoint</Application>
  <PresentationFormat>On-screen Show (4:3)</PresentationFormat>
  <Paragraphs>49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20" baseType="lpstr">
      <vt:lpstr>微軟正黑體</vt:lpstr>
      <vt:lpstr>MingLiU</vt:lpstr>
      <vt:lpstr>SimSun</vt:lpstr>
      <vt:lpstr>幼圆</vt:lpstr>
      <vt:lpstr>Aharoni</vt:lpstr>
      <vt:lpstr>Arial</vt:lpstr>
      <vt:lpstr>Berlin Sans FB Demi</vt:lpstr>
      <vt:lpstr>Calibri</vt:lpstr>
      <vt:lpstr>Century Gothic</vt:lpstr>
      <vt:lpstr>Georgia</vt:lpstr>
      <vt:lpstr>Wingdings 3</vt:lpstr>
      <vt:lpstr>Slice</vt:lpstr>
      <vt:lpstr>向 YHWH高歌 歌曲：Tina AbiYah   中文词：千玉</vt:lpstr>
      <vt:lpstr>来拍手, 全體信徒  lai pai shou, quan di xin tu  来向 Yahuwah lai xiang Yahuwah   同聲歡呼 得勝 X2 tong sheng huan hu de sheng </vt:lpstr>
      <vt:lpstr>因 YAHUWAH 至高 Yin Yahuwah （雅吾瓦）zhi gao  至尊贵  zhi zun gui  祂的權能至大 ta di quan neng zhi da  掌管 全宇宙 zhang guan quan yu zhou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SING TO YAHUAH</dc:title>
  <dc:creator>Christina</dc:creator>
  <cp:lastModifiedBy>Atomy 123</cp:lastModifiedBy>
  <cp:revision>39</cp:revision>
  <dcterms:created xsi:type="dcterms:W3CDTF">2011-04-02T17:51:48Z</dcterms:created>
  <dcterms:modified xsi:type="dcterms:W3CDTF">2013-04-26T07:05:55Z</dcterms:modified>
</cp:coreProperties>
</file>